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67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DA591A-B24F-4C34-8D6B-70E79C0B6A14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072215-5818-4A57-A111-5FB41565C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A85EB-0E9B-4A65-BC5C-A1C17084FD6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E10E-4FE9-423D-BF16-64B8A9EFE0BE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15E9-0E10-4373-BF7E-7711519B3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491B1-9879-4166-90A3-FE23AA9F2EBB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E623-0EB8-4FB7-AA10-0C1E63E9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D4E9-2E2B-4081-8300-A6974FA62A2F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9E80-595B-4160-A4E0-2B914BDA0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454C-883F-4C8E-960B-597D82EEE6AF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90FC6-F6BB-4571-9356-5A76A2BC8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1A4A-4B88-4C29-825A-85EEAAF49581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4730-C065-487F-AAF8-78FE6626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B7C6-B43E-4B43-81C4-75D1C0C53081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2C70D-1B35-4C5D-A02A-0B10120A2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8993-CECA-4C86-A376-8A5A304B3D05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62A4-F074-43EA-96E9-5FB4E8DF5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B0A8-6575-4992-86D8-7A5DECE9F53B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7ECE-D3DB-4270-B5F6-852DF9BC2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C6A3-996F-4252-B3C6-369E2A2D2898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F6A1-ED69-4D9B-8BD4-0F0805D9A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28D3-75E4-44E3-B8D0-3EECC19EF0C4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8D40-E568-4AD8-A461-C50DCD80C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F133-6BED-4E34-92EB-6E688ED53F60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3770-669B-4B44-A4C2-06C821B9C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0BD33-75E7-48BE-B7AA-6743F6DFC10F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7333F-475E-41BA-A7B4-5A55B5C04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32" r:id="rId9"/>
    <p:sldLayoutId id="2147483723" r:id="rId10"/>
    <p:sldLayoutId id="214748372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22320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Основные методы и формы нравственно-патриотического воспитания дошкольников в МДОАУ № 54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2636838"/>
            <a:ext cx="7705725" cy="3001962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solidFill>
                  <a:srgbClr val="404040"/>
                </a:solidFill>
              </a:rPr>
              <a:t>«Патриотизм, соединенный с интересом и любовью ко всем нациям – непременное условие нормального здоровья ума и сердца. Ибо для человека естественно любить свою землю, свое село и город, свою страну и ее народ, а так же своих соседей, другие народы и весь земной шар – и нашу большую Родину»                                                                                                      Д.С. Лихачев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1152525"/>
          </a:xfrm>
        </p:spPr>
        <p:txBody>
          <a:bodyPr/>
          <a:lstStyle/>
          <a:p>
            <a:pPr algn="ctr" eaLnBrk="1" hangingPunct="1"/>
            <a:r>
              <a:rPr lang="ru-RU" smtClean="0"/>
              <a:t>Народные танцы</a:t>
            </a:r>
          </a:p>
        </p:txBody>
      </p:sp>
      <p:pic>
        <p:nvPicPr>
          <p:cNvPr id="23554" name="Picture 2" descr="C:\Users\Дом\Desktop\Новая папка\DSCN04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3743325" cy="2808287"/>
          </a:xfrm>
        </p:spPr>
      </p:pic>
      <p:pic>
        <p:nvPicPr>
          <p:cNvPr id="23555" name="Picture 3" descr="C:\Users\Дом\Desktop\Новая папка\DSCN04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Дом\Desktop\Новая папка\DSCN0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636963"/>
            <a:ext cx="36115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Дом\Desktop\Новая папка\IMG_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624263"/>
            <a:ext cx="36274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488238" cy="850900"/>
          </a:xfrm>
        </p:spPr>
        <p:txBody>
          <a:bodyPr/>
          <a:lstStyle/>
          <a:p>
            <a:pPr algn="ctr" eaLnBrk="1" hangingPunct="1"/>
            <a:r>
              <a:rPr lang="ru-RU" smtClean="0"/>
              <a:t>Празднование дня Ивана Купалы</a:t>
            </a:r>
          </a:p>
        </p:txBody>
      </p:sp>
      <p:pic>
        <p:nvPicPr>
          <p:cNvPr id="24578" name="Picture 2" descr="C:\Users\Дом\Desktop\Новая папка\DSC026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4537075" cy="3402013"/>
          </a:xfrm>
        </p:spPr>
      </p:pic>
      <p:pic>
        <p:nvPicPr>
          <p:cNvPr id="24579" name="Picture 3" descr="C:\Users\Дом\Desktop\Новая папка\DSC02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57563"/>
            <a:ext cx="385127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Выставка ко дню Земли</a:t>
            </a:r>
          </a:p>
        </p:txBody>
      </p:sp>
      <p:pic>
        <p:nvPicPr>
          <p:cNvPr id="25602" name="Picture 2" descr="C:\Users\Дом\Desktop\Новая папка\Изображение 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744912" cy="4992687"/>
          </a:xfrm>
        </p:spPr>
      </p:pic>
      <p:pic>
        <p:nvPicPr>
          <p:cNvPr id="25603" name="Picture 4" descr="C:\Users\Дом\Desktop\Новая папка\Изображение 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28775"/>
            <a:ext cx="3744912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792162"/>
          </a:xfrm>
        </p:spPr>
        <p:txBody>
          <a:bodyPr/>
          <a:lstStyle/>
          <a:p>
            <a:pPr algn="ctr" eaLnBrk="1" hangingPunct="1"/>
            <a:r>
              <a:rPr lang="ru-RU" smtClean="0"/>
              <a:t>Работа в огороде</a:t>
            </a:r>
          </a:p>
        </p:txBody>
      </p:sp>
      <p:pic>
        <p:nvPicPr>
          <p:cNvPr id="26626" name="Picture 2" descr="C:\Users\Дом\Desktop\Новая папка\DSC0269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341438"/>
            <a:ext cx="3167062" cy="2374900"/>
          </a:xfrm>
        </p:spPr>
      </p:pic>
      <p:pic>
        <p:nvPicPr>
          <p:cNvPr id="26627" name="Picture 3" descr="C:\Users\Дом\Desktop\Новая папка\DSC02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797300"/>
            <a:ext cx="312261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Дом\Desktop\Новая папка\DSC026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374775"/>
            <a:ext cx="33210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Дом\Desktop\Новая папка\IMG_08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797300"/>
            <a:ext cx="3321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736600"/>
          </a:xfrm>
        </p:spPr>
        <p:txBody>
          <a:bodyPr/>
          <a:lstStyle/>
          <a:p>
            <a:pPr algn="ctr" eaLnBrk="1" hangingPunct="1"/>
            <a:r>
              <a:rPr lang="ru-RU" smtClean="0"/>
              <a:t>Экспериментирование 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3394075" cy="4525962"/>
          </a:xfr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852738"/>
            <a:ext cx="446405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863600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Добывание и закрепление знаний</a:t>
            </a:r>
          </a:p>
        </p:txBody>
      </p:sp>
      <p:pic>
        <p:nvPicPr>
          <p:cNvPr id="29698" name="Picture 2" descr="C:\Users\Дом\Desktop\Новая папка\DSCN02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30350"/>
            <a:ext cx="3311525" cy="2484438"/>
          </a:xfrm>
        </p:spPr>
      </p:pic>
      <p:pic>
        <p:nvPicPr>
          <p:cNvPr id="29699" name="Picture 3" descr="C:\Users\Дом\Desktop\Новая папка\DSCN0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06538"/>
            <a:ext cx="354806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Дом\Desktop\Новая папка\Изображение 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149725"/>
            <a:ext cx="3294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Дом\Desktop\Новая папка\Изображение 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41788"/>
            <a:ext cx="354806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04813" y="414338"/>
            <a:ext cx="8229600" cy="782637"/>
          </a:xfrm>
        </p:spPr>
        <p:txBody>
          <a:bodyPr/>
          <a:lstStyle/>
          <a:p>
            <a:pPr algn="ctr" eaLnBrk="1" hangingPunct="1"/>
            <a:r>
              <a:rPr lang="ru-RU" smtClean="0"/>
              <a:t>Привлечение родителей</a:t>
            </a:r>
          </a:p>
        </p:txBody>
      </p:sp>
      <p:pic>
        <p:nvPicPr>
          <p:cNvPr id="30722" name="Picture 2" descr="C:\Users\Дом\Desktop\Новая папка\IMG_0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2598737" cy="1947862"/>
          </a:xfrm>
        </p:spPr>
      </p:pic>
      <p:pic>
        <p:nvPicPr>
          <p:cNvPr id="30723" name="Picture 3" descr="C:\Users\Дом\Desktop\Новая папка\IMG_0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557338"/>
            <a:ext cx="259873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Дом\Desktop\Новая папка\IMG_04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0063" y="2520950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Users\Дом\Desktop\Новая папка\на конкурс 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138" y="3933825"/>
            <a:ext cx="25749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Users\Дом\Desktop\Новая папка\на конкурс 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625" y="3933825"/>
            <a:ext cx="2679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86688" cy="3168650"/>
          </a:xfrm>
        </p:spPr>
        <p:txBody>
          <a:bodyPr/>
          <a:lstStyle/>
          <a:p>
            <a:pPr algn="just" eaLnBrk="1" hangingPunct="1"/>
            <a:r>
              <a:rPr lang="ru-RU" sz="2200" smtClean="0"/>
              <a:t>Мы прививаем ребёнку понятие, что он — частица большого коллектива — детского сада, в будущем класса, школы, а затем и всей нашей страны. Общественная направленность поступков постепенно становиться основой воспитания гражданских чувств и патриотизма. Также стараемся формировать у  дошкольника представление о том, что главным богатством и ценностью нашей страны является ЧЕЛОВЕК.</a:t>
            </a:r>
          </a:p>
        </p:txBody>
      </p:sp>
      <p:pic>
        <p:nvPicPr>
          <p:cNvPr id="31746" name="Picture 2" descr="C:\Users\Дом\Desktop\Новая папка\она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3644900"/>
            <a:ext cx="4010025" cy="2916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smtClean="0"/>
              <a:t>Цели патриотического воспитания детей дошкольного возраста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воспитание любви к близким людям, родному дому и семье;</a:t>
            </a:r>
          </a:p>
          <a:p>
            <a:pPr eaLnBrk="1" hangingPunct="1"/>
            <a:r>
              <a:rPr lang="ru-RU" sz="1800" smtClean="0"/>
              <a:t>к детскому саду, к родному поселку и к родной стране;</a:t>
            </a:r>
          </a:p>
          <a:p>
            <a:pPr eaLnBrk="1" hangingPunct="1"/>
            <a:r>
              <a:rPr lang="ru-RU" sz="1800" smtClean="0"/>
              <a:t>любви к родной природе; </a:t>
            </a:r>
          </a:p>
          <a:p>
            <a:pPr eaLnBrk="1" hangingPunct="1"/>
            <a:r>
              <a:rPr lang="ru-RU" sz="1800" smtClean="0"/>
              <a:t>к истории и культуре страны, созданной трудами родных и близких людей, тех, кого зовут соотечественниками.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140200" y="1196975"/>
            <a:ext cx="4413250" cy="4176713"/>
          </a:xfrm>
        </p:spPr>
        <p:txBody>
          <a:bodyPr/>
          <a:lstStyle/>
          <a:p>
            <a:pPr eaLnBrk="1" hangingPunct="1"/>
            <a:r>
              <a:rPr lang="ru-RU" sz="2000" smtClean="0"/>
              <a:t>Для решения задач нравственно-патриотического воспитания дошкольников  педагогами МДОАУ № 54 создана</a:t>
            </a:r>
            <a:br>
              <a:rPr lang="ru-RU" sz="2000" smtClean="0"/>
            </a:br>
            <a:r>
              <a:rPr lang="ru-RU" sz="2000" smtClean="0"/>
              <a:t> программа, работа по которой ведется второй год.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052513"/>
            <a:ext cx="2982913" cy="4052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Задачи программы:</a:t>
            </a:r>
            <a:r>
              <a:rPr lang="ru-RU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нравственных качеств личности ребенка через ознакомление с родным городом;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гражданской позиции и чувства гордости за свою малую Родину;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любви и привязанности к своей семье, дому, земле, где родился;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любви и уважения к своему народу, его обычаям, традициям;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основ экологической культуры, гуманного отношения ко всему живому;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интереса к русским традициям и промыслам;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чувств уважения и заботы к Защитникам отечества;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Уважения к профессиям и труду взрослых;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элементарных знаний о правах человека.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Педагогические принципы программы: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195513" y="2133600"/>
            <a:ext cx="4537075" cy="4064000"/>
          </a:xfrm>
        </p:spPr>
        <p:txBody>
          <a:bodyPr/>
          <a:lstStyle/>
          <a:p>
            <a:pPr eaLnBrk="1" hangingPunct="1"/>
            <a:r>
              <a:rPr lang="ru-RU" sz="1800" smtClean="0"/>
              <a:t>Доступность,</a:t>
            </a:r>
          </a:p>
          <a:p>
            <a:pPr eaLnBrk="1" hangingPunct="1"/>
            <a:r>
              <a:rPr lang="ru-RU" sz="1800" smtClean="0"/>
              <a:t>Непрерывность, </a:t>
            </a:r>
          </a:p>
          <a:p>
            <a:pPr eaLnBrk="1" hangingPunct="1"/>
            <a:r>
              <a:rPr lang="ru-RU" sz="1800" smtClean="0"/>
              <a:t>Научность,</a:t>
            </a:r>
          </a:p>
          <a:p>
            <a:pPr eaLnBrk="1" hangingPunct="1"/>
            <a:r>
              <a:rPr lang="ru-RU" sz="1800" smtClean="0"/>
              <a:t>Системность,</a:t>
            </a:r>
          </a:p>
          <a:p>
            <a:pPr eaLnBrk="1" hangingPunct="1"/>
            <a:r>
              <a:rPr lang="ru-RU" sz="1800" smtClean="0"/>
              <a:t>Преемственность,</a:t>
            </a:r>
          </a:p>
          <a:p>
            <a:pPr eaLnBrk="1" hangingPunct="1"/>
            <a:r>
              <a:rPr lang="ru-RU" sz="1800" smtClean="0"/>
              <a:t>Культуросообразность.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smtClean="0"/>
              <a:t>Системность и последовательность работы по патриотическому воспитанию детей представлены в следующих блоках: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989138"/>
            <a:ext cx="7124700" cy="38703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Мой детский сад,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Моя семья,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Страна, ее столица, символика,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Мой город,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Будем Родине служить,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 и традиции,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Правила, по которым мы живем.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каждому блоку поставлены цели и разработаны перспективные планы на все возрастные группы детского сада, по которым предусмотрена преемственность, накопление и усложнение знаний.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818188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Знакомство дошкольников с родным городом и родной страной – процесс длительный и сложный. Положительного результата можно достичь только систематической работой, и эта работа, в основном, проводится вне занятий. Знакомство с материалом не требует дополнительных занятий, а включается в разные виды деятельности, предусмотренные образовательной программой (речевую, музыкальную, физкультурную, изобразительную и т.д.). На занятия выносятся темы сложные, требующие объяснения, толкования. Знания, полученные на занятиях, закрепляются в различных формах работы вне занятий.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39750" y="430213"/>
            <a:ext cx="8147050" cy="46037"/>
          </a:xfrm>
        </p:spPr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В группах детского сада оформлены  патриотические уголки, экспозиции города, музей «русская изба», народные костюмы. </a:t>
            </a:r>
          </a:p>
        </p:txBody>
      </p:sp>
      <p:pic>
        <p:nvPicPr>
          <p:cNvPr id="21507" name="Picture 6" descr="C:\Users\Дом\Desktop\Новая папка\S1031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40338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C:\Users\Дом\Desktop\Новая папка\Изображение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60800"/>
            <a:ext cx="3803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Празднование Масленицы</a:t>
            </a:r>
          </a:p>
        </p:txBody>
      </p:sp>
      <p:pic>
        <p:nvPicPr>
          <p:cNvPr id="22530" name="Picture 2" descr="C:\Users\Дом\Desktop\Новая папка\DSC00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341438"/>
            <a:ext cx="3394075" cy="4525962"/>
          </a:xfrm>
        </p:spPr>
      </p:pic>
      <p:pic>
        <p:nvPicPr>
          <p:cNvPr id="22531" name="Picture 4" descr="C:\Users\Дом\Desktop\Новая папка\DSCN0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341438"/>
            <a:ext cx="332105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166</TotalTime>
  <Words>419</Words>
  <Application>Microsoft Office PowerPoint</Application>
  <PresentationFormat>Экран (4:3)</PresentationFormat>
  <Paragraphs>47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Verdana</vt:lpstr>
      <vt:lpstr>Wingdings 2</vt:lpstr>
      <vt:lpstr>Calibri</vt:lpstr>
      <vt:lpstr>Spring</vt:lpstr>
      <vt:lpstr>Spring</vt:lpstr>
      <vt:lpstr>Основные методы и формы нравственно-патриотического воспитания дошкольников в МДОАУ № 54</vt:lpstr>
      <vt:lpstr>Цели патриотического воспитания детей дошкольного возраста</vt:lpstr>
      <vt:lpstr>Для решения задач нравственно-патриотического воспитания дошкольников  педагогами МДОАУ № 54 создана  программа, работа по которой ведется второй год. </vt:lpstr>
      <vt:lpstr>Задачи программы: </vt:lpstr>
      <vt:lpstr>Педагогические принципы программы:</vt:lpstr>
      <vt:lpstr>Системность и последовательность работы по патриотическому воспитанию детей представлены в следующих блоках:</vt:lpstr>
      <vt:lpstr>Знакомство дошкольников с родным городом и родной страной – процесс длительный и сложный. Положительного результата можно достичь только систематической работой, и эта работа, в основном, проводится вне занятий. Знакомство с материалом не требует дополнительных занятий, а включается в разные виды деятельности, предусмотренные образовательной программой (речевую, музыкальную, физкультурную, изобразительную и т.д.). На занятия выносятся темы сложные, требующие объяснения, толкования. Знания, полученные на занятиях, закрепляются в различных формах работы вне занятий.</vt:lpstr>
      <vt:lpstr>В группах детского сада оформлены  патриотические уголки, экспозиции города, музей «русская изба», народные костюмы. </vt:lpstr>
      <vt:lpstr>Празднование Масленицы</vt:lpstr>
      <vt:lpstr>Народные танцы</vt:lpstr>
      <vt:lpstr>Празднование дня Ивана Купалы</vt:lpstr>
      <vt:lpstr>Выставка ко дню Земли</vt:lpstr>
      <vt:lpstr>Работа в огороде</vt:lpstr>
      <vt:lpstr>Экспериментирование </vt:lpstr>
      <vt:lpstr>Добывание и закрепление знаний</vt:lpstr>
      <vt:lpstr>Привлечение родителей</vt:lpstr>
      <vt:lpstr>Мы прививаем ребёнку понятие, что он — частица большого коллектива — детского сада, в будущем класса, школы, а затем и всей нашей страны. Общественная направленность поступков постепенно становиться основой воспитания гражданских чувств и патриотизма. Также стараемся формировать у  дошкольника представление о том, что главным богатством и ценностью нашей страны является ЧЕЛОВЕК.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методы и формы нравственно-патриотического воспитания дошкольников в МДОАУ № 54</dc:title>
  <dc:creator>Дом</dc:creator>
  <cp:lastModifiedBy>klient</cp:lastModifiedBy>
  <cp:revision>17</cp:revision>
  <dcterms:created xsi:type="dcterms:W3CDTF">2014-12-04T14:03:26Z</dcterms:created>
  <dcterms:modified xsi:type="dcterms:W3CDTF">2014-12-11T11:00:19Z</dcterms:modified>
</cp:coreProperties>
</file>