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A50021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1344B-FADD-4A78-AA95-B2794F1E3B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05447-6773-4706-8698-601E3A336F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B4109-3161-4855-A9C7-0CB0EB0455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1D7842-B9E5-488A-9717-04C6732802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37374A-CA94-4B21-873D-7C882A1AA4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39778-8A3E-4A8F-9B44-8FA8D4CA1F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1BEC6-9109-4B79-854B-AB988E909B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45D25-8BED-4EEA-9E36-0A84F8614D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E8937A-6D15-4D27-8074-EAB35AF779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9D978-6A2E-42E3-9923-7585EB7933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F3E91-A783-41A3-A194-446140CB96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20FCF-3593-4F5D-832B-B8D75D381B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00"/>
            </a:gs>
            <a:gs pos="50000">
              <a:schemeClr val="accent2"/>
            </a:gs>
            <a:gs pos="100000">
              <a:srgbClr val="FFCC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C457477-C7FF-4A9A-B986-4130DCF491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4"/>
          <p:cNvSpPr>
            <a:spLocks noChangeArrowheads="1" noChangeShapeType="1" noTextEdit="1"/>
          </p:cNvSpPr>
          <p:nvPr/>
        </p:nvSpPr>
        <p:spPr bwMode="auto">
          <a:xfrm>
            <a:off x="179388" y="260350"/>
            <a:ext cx="8964612" cy="381635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Нетрадиционная</a:t>
            </a:r>
          </a:p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техника аппликации</a:t>
            </a:r>
          </a:p>
        </p:txBody>
      </p:sp>
      <p:sp>
        <p:nvSpPr>
          <p:cNvPr id="2051" name="WordArt 6"/>
          <p:cNvSpPr>
            <a:spLocks noChangeArrowheads="1" noChangeShapeType="1" noTextEdit="1"/>
          </p:cNvSpPr>
          <p:nvPr/>
        </p:nvSpPr>
        <p:spPr bwMode="auto">
          <a:xfrm>
            <a:off x="1547813" y="4076700"/>
            <a:ext cx="6480175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"Бумагопластика"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1" descr="C:\Users\Admin\Desktop\Цветы-из-салфеток-своими-руками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413" y="1989138"/>
            <a:ext cx="424815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WordArt 7"/>
          <p:cNvSpPr>
            <a:spLocks noChangeArrowheads="1" noChangeShapeType="1" noTextEdit="1"/>
          </p:cNvSpPr>
          <p:nvPr/>
        </p:nvSpPr>
        <p:spPr bwMode="auto">
          <a:xfrm>
            <a:off x="468313" y="404813"/>
            <a:ext cx="8496300" cy="1008062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Аппликация из салфеток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2" descr="F:\поделки\1332554858_10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2138" y="1916113"/>
            <a:ext cx="3033712" cy="475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WordArt 6"/>
          <p:cNvSpPr>
            <a:spLocks noChangeArrowheads="1" noChangeShapeType="1" noTextEdit="1"/>
          </p:cNvSpPr>
          <p:nvPr/>
        </p:nvSpPr>
        <p:spPr bwMode="auto">
          <a:xfrm>
            <a:off x="323850" y="188913"/>
            <a:ext cx="8569325" cy="1439862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Аппликация из скрученных </a:t>
            </a:r>
          </a:p>
          <a:p>
            <a:pPr algn="ctr"/>
            <a:r>
              <a:rPr lang="ru-RU" sz="3600" i="1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салфеток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1" descr="F:\поделки\17-1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250" y="2420938"/>
            <a:ext cx="5545138" cy="39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WordArt 5"/>
          <p:cNvSpPr>
            <a:spLocks noChangeArrowheads="1" noChangeShapeType="1" noTextEdit="1"/>
          </p:cNvSpPr>
          <p:nvPr/>
        </p:nvSpPr>
        <p:spPr bwMode="auto">
          <a:xfrm>
            <a:off x="2124075" y="549275"/>
            <a:ext cx="4248150" cy="12239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Оригами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4438" y="2420938"/>
            <a:ext cx="4462462" cy="409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WordArt 5"/>
          <p:cNvSpPr>
            <a:spLocks noChangeArrowheads="1" noChangeShapeType="1" noTextEdit="1"/>
          </p:cNvSpPr>
          <p:nvPr/>
        </p:nvSpPr>
        <p:spPr bwMode="auto">
          <a:xfrm>
            <a:off x="2484438" y="549275"/>
            <a:ext cx="4608512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Квиллинг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875" y="2060575"/>
            <a:ext cx="4195763" cy="450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WordArt 5"/>
          <p:cNvSpPr>
            <a:spLocks noChangeArrowheads="1" noChangeShapeType="1" noTextEdit="1"/>
          </p:cNvSpPr>
          <p:nvPr/>
        </p:nvSpPr>
        <p:spPr bwMode="auto">
          <a:xfrm>
            <a:off x="755650" y="188913"/>
            <a:ext cx="7777163" cy="1439862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Аппликация из конфетти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250" y="2133600"/>
            <a:ext cx="5688013" cy="427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WordArt 5"/>
          <p:cNvSpPr>
            <a:spLocks noChangeArrowheads="1" noChangeShapeType="1" noTextEdit="1"/>
          </p:cNvSpPr>
          <p:nvPr/>
        </p:nvSpPr>
        <p:spPr bwMode="auto">
          <a:xfrm>
            <a:off x="684213" y="404813"/>
            <a:ext cx="8135937" cy="129540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Обрывная аппликация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7" descr="DSC04854"/>
          <p:cNvPicPr>
            <a:picLocks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835150" y="2035175"/>
            <a:ext cx="5905500" cy="4195763"/>
          </a:xfrm>
          <a:noFill/>
        </p:spPr>
      </p:pic>
      <p:sp>
        <p:nvSpPr>
          <p:cNvPr id="9219" name="WordArt 8"/>
          <p:cNvSpPr>
            <a:spLocks noChangeArrowheads="1" noChangeShapeType="1" noTextEdit="1"/>
          </p:cNvSpPr>
          <p:nvPr/>
        </p:nvSpPr>
        <p:spPr bwMode="auto">
          <a:xfrm>
            <a:off x="1979613" y="476250"/>
            <a:ext cx="5472112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Торцевание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22</Words>
  <Application>Microsoft Office PowerPoint</Application>
  <PresentationFormat>Экран (4:3)</PresentationFormat>
  <Paragraphs>11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Calibri</vt:lpstr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Ира</dc:creator>
  <cp:lastModifiedBy>Пользователь</cp:lastModifiedBy>
  <cp:revision>5</cp:revision>
  <dcterms:created xsi:type="dcterms:W3CDTF">2014-02-10T05:55:11Z</dcterms:created>
  <dcterms:modified xsi:type="dcterms:W3CDTF">2017-12-14T03:22:10Z</dcterms:modified>
</cp:coreProperties>
</file>